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</p:sldIdLst>
  <p:sldSz cy="5143500" cx="9144000"/>
  <p:notesSz cx="6858000" cy="9144000"/>
  <p:embeddedFontLst>
    <p:embeddedFont>
      <p:font typeface="Proxima Nova"/>
      <p:regular r:id="rId25"/>
      <p:bold r:id="rId26"/>
      <p:italic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ProximaNova-bold.fntdata"/><Relationship Id="rId25" Type="http://schemas.openxmlformats.org/officeDocument/2006/relationships/font" Target="fonts/ProximaNova-regular.fntdata"/><Relationship Id="rId28" Type="http://schemas.openxmlformats.org/officeDocument/2006/relationships/font" Target="fonts/ProximaNova-boldItalic.fntdata"/><Relationship Id="rId27" Type="http://schemas.openxmlformats.org/officeDocument/2006/relationships/font" Target="fonts/ProximaNova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69850" lvl="0" marL="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69850" lvl="1" marL="45720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○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69850" lvl="2" marL="91440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■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69850" lvl="3" marL="137160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69850" lvl="4" marL="182880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○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69850" lvl="5" marL="228600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■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69850" lvl="6" marL="274320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69850" lvl="7" marL="320040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○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69850" lvl="8" marL="365760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■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7" name="Shape 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45" name="Shape 14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52" name="Shape 1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62" name="Shape 16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70" name="Shape 1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79" name="Shape 1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88" name="Shape 1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96" name="Shape 1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03" name="Shape 20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11" name="Shape 2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18" name="Shape 21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7" name="Shape 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26" name="Shape 2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86" name="Shape 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95" name="Shape 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02" name="Shape 1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11" name="Shape 1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19" name="Shape 11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27" name="Shape 12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36" name="Shape 1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hape 10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" name="Shape 11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Proxima Nova"/>
              <a:buNone/>
              <a:defRPr b="0" i="0" sz="48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>
              <a:spcBef>
                <a:spcPts val="0"/>
              </a:spcBef>
              <a:buClr>
                <a:schemeClr val="lt1"/>
              </a:buClr>
              <a:buFont typeface="Proxima Nova"/>
              <a:buNone/>
              <a:defRPr sz="48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>
              <a:spcBef>
                <a:spcPts val="0"/>
              </a:spcBef>
              <a:buClr>
                <a:schemeClr val="lt1"/>
              </a:buClr>
              <a:buFont typeface="Proxima Nova"/>
              <a:buNone/>
              <a:defRPr sz="48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>
              <a:spcBef>
                <a:spcPts val="0"/>
              </a:spcBef>
              <a:buClr>
                <a:schemeClr val="lt1"/>
              </a:buClr>
              <a:buFont typeface="Proxima Nova"/>
              <a:buNone/>
              <a:defRPr sz="48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>
              <a:spcBef>
                <a:spcPts val="0"/>
              </a:spcBef>
              <a:buClr>
                <a:schemeClr val="lt1"/>
              </a:buClr>
              <a:buFont typeface="Proxima Nova"/>
              <a:buNone/>
              <a:defRPr sz="48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>
              <a:spcBef>
                <a:spcPts val="0"/>
              </a:spcBef>
              <a:buClr>
                <a:schemeClr val="lt1"/>
              </a:buClr>
              <a:buFont typeface="Proxima Nova"/>
              <a:buNone/>
              <a:defRPr sz="48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>
              <a:spcBef>
                <a:spcPts val="0"/>
              </a:spcBef>
              <a:buClr>
                <a:schemeClr val="lt1"/>
              </a:buClr>
              <a:buFont typeface="Proxima Nova"/>
              <a:buNone/>
              <a:defRPr sz="48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>
              <a:spcBef>
                <a:spcPts val="0"/>
              </a:spcBef>
              <a:buClr>
                <a:schemeClr val="lt1"/>
              </a:buClr>
              <a:buFont typeface="Proxima Nova"/>
              <a:buNone/>
              <a:defRPr sz="48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>
              <a:spcBef>
                <a:spcPts val="0"/>
              </a:spcBef>
              <a:buClr>
                <a:schemeClr val="lt1"/>
              </a:buClr>
              <a:buFont typeface="Proxima Nova"/>
              <a:buNone/>
              <a:defRPr sz="48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2" name="Shape 12"/>
          <p:cNvSpPr txBox="1"/>
          <p:nvPr>
            <p:ph idx="1" type="subTitle"/>
          </p:nvPr>
        </p:nvSpPr>
        <p:spPr>
          <a:xfrm>
            <a:off x="510450" y="3182312"/>
            <a:ext cx="8123100" cy="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Proxima Nova"/>
              <a:buNone/>
              <a:defRPr b="0" i="0" sz="24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Proxima Nova"/>
              <a:buNone/>
              <a:defRPr b="0" i="0" sz="24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Proxima Nova"/>
              <a:buNone/>
              <a:defRPr b="0" i="0" sz="24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Proxima Nova"/>
              <a:buNone/>
              <a:defRPr b="0" i="0" sz="24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Proxima Nova"/>
              <a:buNone/>
              <a:defRPr b="0" i="0" sz="24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Proxima Nova"/>
              <a:buNone/>
              <a:defRPr b="0" i="0" sz="24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Proxima Nova"/>
              <a:buNone/>
              <a:defRPr b="0" i="0" sz="24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Proxima Nova"/>
              <a:buNone/>
              <a:defRPr b="0" i="0" sz="24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Proxima Nova"/>
              <a:buNone/>
              <a:defRPr b="0" i="0" sz="24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3" name="Shape 13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fld id="{00000000-1234-1234-1234-123412341234}" type="slidenum">
              <a:rPr b="0" i="0" lang="es-419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ig 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Shape 50"/>
          <p:cNvSpPr txBox="1"/>
          <p:nvPr>
            <p:ph type="title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Proxima Nova"/>
              <a:buNone/>
              <a:defRPr b="1" i="0" sz="14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algn="ctr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1" sz="14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algn="ctr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1" sz="14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algn="ctr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1" sz="14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algn="ctr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1" sz="14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algn="ctr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1" sz="14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algn="ctr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1" sz="14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algn="ctr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1" sz="14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algn="ctr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1" sz="14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51" name="Shape 51"/>
          <p:cNvSpPr txBox="1"/>
          <p:nvPr>
            <p:ph idx="1" type="body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11430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ct val="100000"/>
              <a:buFont typeface="Proxima Nova"/>
              <a:buChar char="●"/>
              <a:defRPr b="0" i="0" sz="18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88900" lvl="1" marL="45720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ct val="100000"/>
              <a:buFont typeface="Proxima Nova"/>
              <a:buChar char="○"/>
              <a:defRPr b="0" i="0" sz="14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88900" lvl="2" marL="91440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ct val="100000"/>
              <a:buFont typeface="Proxima Nova"/>
              <a:buChar char="■"/>
              <a:defRPr b="0" i="0" sz="14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88900" lvl="3" marL="137160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ct val="100000"/>
              <a:buFont typeface="Proxima Nova"/>
              <a:buChar char="●"/>
              <a:defRPr b="0" i="0" sz="14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88900" lvl="4" marL="182880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ct val="100000"/>
              <a:buFont typeface="Proxima Nova"/>
              <a:buChar char="○"/>
              <a:defRPr b="0" i="0" sz="14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88900" lvl="5" marL="228600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ct val="100000"/>
              <a:buFont typeface="Proxima Nova"/>
              <a:buChar char="■"/>
              <a:defRPr b="0" i="0" sz="14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88900" lvl="6" marL="274320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ct val="100000"/>
              <a:buFont typeface="Proxima Nova"/>
              <a:buChar char="●"/>
              <a:defRPr b="0" i="0" sz="14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88900" lvl="7" marL="320040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ct val="100000"/>
              <a:buFont typeface="Proxima Nova"/>
              <a:buChar char="○"/>
              <a:defRPr b="0" i="0" sz="14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88900" lvl="8" marL="365760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ct val="100000"/>
              <a:buFont typeface="Proxima Nova"/>
              <a:buChar char="■"/>
              <a:defRPr b="0" i="0" sz="14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52" name="Shape 5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b="0" i="0" lang="es-419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b="0" i="0" lang="es-419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Section 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hape 15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" name="Shape 16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Proxima Nova"/>
              <a:buNone/>
              <a:defRPr b="0" i="0" sz="36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>
              <a:spcBef>
                <a:spcPts val="0"/>
              </a:spcBef>
              <a:buClr>
                <a:schemeClr val="lt1"/>
              </a:buClr>
              <a:buFont typeface="Proxima Nova"/>
              <a:buNone/>
              <a:defRPr sz="36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>
              <a:spcBef>
                <a:spcPts val="0"/>
              </a:spcBef>
              <a:buClr>
                <a:schemeClr val="lt1"/>
              </a:buClr>
              <a:buFont typeface="Proxima Nova"/>
              <a:buNone/>
              <a:defRPr sz="36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>
              <a:spcBef>
                <a:spcPts val="0"/>
              </a:spcBef>
              <a:buClr>
                <a:schemeClr val="lt1"/>
              </a:buClr>
              <a:buFont typeface="Proxima Nova"/>
              <a:buNone/>
              <a:defRPr sz="36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>
              <a:spcBef>
                <a:spcPts val="0"/>
              </a:spcBef>
              <a:buClr>
                <a:schemeClr val="lt1"/>
              </a:buClr>
              <a:buFont typeface="Proxima Nova"/>
              <a:buNone/>
              <a:defRPr sz="36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>
              <a:spcBef>
                <a:spcPts val="0"/>
              </a:spcBef>
              <a:buClr>
                <a:schemeClr val="lt1"/>
              </a:buClr>
              <a:buFont typeface="Proxima Nova"/>
              <a:buNone/>
              <a:defRPr sz="36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>
              <a:spcBef>
                <a:spcPts val="0"/>
              </a:spcBef>
              <a:buClr>
                <a:schemeClr val="lt1"/>
              </a:buClr>
              <a:buFont typeface="Proxima Nova"/>
              <a:buNone/>
              <a:defRPr sz="36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>
              <a:spcBef>
                <a:spcPts val="0"/>
              </a:spcBef>
              <a:buClr>
                <a:schemeClr val="lt1"/>
              </a:buClr>
              <a:buFont typeface="Proxima Nova"/>
              <a:buNone/>
              <a:defRPr sz="36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>
              <a:spcBef>
                <a:spcPts val="0"/>
              </a:spcBef>
              <a:buClr>
                <a:schemeClr val="lt1"/>
              </a:buClr>
              <a:buFont typeface="Proxima Nova"/>
              <a:buNone/>
              <a:defRPr sz="36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7" name="Shape 1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fld id="{00000000-1234-1234-1234-123412341234}" type="slidenum">
              <a:rPr b="0" i="0" lang="es-419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and 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Shape 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Proxima Nova"/>
              <a:buNone/>
              <a:defRPr b="0" i="0" sz="2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21" name="Shape 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1143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ct val="100000"/>
              <a:buFont typeface="Proxima Nova"/>
              <a:buChar char="●"/>
              <a:defRPr b="0" i="0" sz="18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88900" lvl="1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ct val="100000"/>
              <a:buFont typeface="Proxima Nova"/>
              <a:buChar char="○"/>
              <a:defRPr b="0" i="0" sz="14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88900" lvl="2" marL="914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ct val="100000"/>
              <a:buFont typeface="Proxima Nova"/>
              <a:buChar char="■"/>
              <a:defRPr b="0" i="0" sz="14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88900" lvl="3" marL="13716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ct val="100000"/>
              <a:buFont typeface="Proxima Nova"/>
              <a:buChar char="●"/>
              <a:defRPr b="0" i="0" sz="14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88900" lvl="4" marL="18288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ct val="100000"/>
              <a:buFont typeface="Proxima Nova"/>
              <a:buChar char="○"/>
              <a:defRPr b="0" i="0" sz="14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88900" lvl="5" marL="22860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ct val="100000"/>
              <a:buFont typeface="Proxima Nova"/>
              <a:buChar char="■"/>
              <a:defRPr b="0" i="0" sz="14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88900" lvl="6" marL="2743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ct val="100000"/>
              <a:buFont typeface="Proxima Nova"/>
              <a:buChar char="●"/>
              <a:defRPr b="0" i="0" sz="14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88900" lvl="7" marL="3200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ct val="100000"/>
              <a:buFont typeface="Proxima Nova"/>
              <a:buChar char="○"/>
              <a:defRPr b="0" i="0" sz="14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88900" lvl="8" marL="36576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ct val="100000"/>
              <a:buFont typeface="Proxima Nova"/>
              <a:buChar char="■"/>
              <a:defRPr b="0" i="0" sz="14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22" name="Shape 2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b="0" i="0" lang="es-419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and two 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Proxima Nova"/>
              <a:buNone/>
              <a:defRPr b="0" i="0" sz="2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25" name="Shape 2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889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ct val="100000"/>
              <a:buFont typeface="Proxima Nova"/>
              <a:buChar char="●"/>
              <a:defRPr b="0" i="0" sz="14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76200" lvl="1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ct val="100000"/>
              <a:buFont typeface="Proxima Nova"/>
              <a:buChar char="○"/>
              <a:defRPr b="0" i="0" sz="12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76200" lvl="2" marL="914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ct val="100000"/>
              <a:buFont typeface="Proxima Nova"/>
              <a:buChar char="■"/>
              <a:defRPr b="0" i="0" sz="12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76200" lvl="3" marL="13716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ct val="100000"/>
              <a:buFont typeface="Proxima Nova"/>
              <a:buChar char="●"/>
              <a:defRPr b="0" i="0" sz="12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76200" lvl="4" marL="18288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ct val="100000"/>
              <a:buFont typeface="Proxima Nova"/>
              <a:buChar char="○"/>
              <a:defRPr b="0" i="0" sz="12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76200" lvl="5" marL="22860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ct val="100000"/>
              <a:buFont typeface="Proxima Nova"/>
              <a:buChar char="■"/>
              <a:defRPr b="0" i="0" sz="12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76200" lvl="6" marL="2743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ct val="100000"/>
              <a:buFont typeface="Proxima Nova"/>
              <a:buChar char="●"/>
              <a:defRPr b="0" i="0" sz="12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76200" lvl="7" marL="3200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ct val="100000"/>
              <a:buFont typeface="Proxima Nova"/>
              <a:buChar char="○"/>
              <a:defRPr b="0" i="0" sz="12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76200" lvl="8" marL="36576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ct val="100000"/>
              <a:buFont typeface="Proxima Nova"/>
              <a:buChar char="■"/>
              <a:defRPr b="0" i="0" sz="12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26" name="Shape 2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889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ct val="100000"/>
              <a:buFont typeface="Proxima Nova"/>
              <a:buChar char="●"/>
              <a:defRPr b="0" i="0" sz="14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76200" lvl="1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ct val="100000"/>
              <a:buFont typeface="Proxima Nova"/>
              <a:buChar char="○"/>
              <a:defRPr b="0" i="0" sz="12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76200" lvl="2" marL="914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ct val="100000"/>
              <a:buFont typeface="Proxima Nova"/>
              <a:buChar char="■"/>
              <a:defRPr b="0" i="0" sz="12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76200" lvl="3" marL="13716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ct val="100000"/>
              <a:buFont typeface="Proxima Nova"/>
              <a:buChar char="●"/>
              <a:defRPr b="0" i="0" sz="12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76200" lvl="4" marL="18288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ct val="100000"/>
              <a:buFont typeface="Proxima Nova"/>
              <a:buChar char="○"/>
              <a:defRPr b="0" i="0" sz="12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76200" lvl="5" marL="22860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ct val="100000"/>
              <a:buFont typeface="Proxima Nova"/>
              <a:buChar char="■"/>
              <a:defRPr b="0" i="0" sz="12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76200" lvl="6" marL="2743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ct val="100000"/>
              <a:buFont typeface="Proxima Nova"/>
              <a:buChar char="●"/>
              <a:defRPr b="0" i="0" sz="12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76200" lvl="7" marL="3200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ct val="100000"/>
              <a:buFont typeface="Proxima Nova"/>
              <a:buChar char="○"/>
              <a:defRPr b="0" i="0" sz="12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76200" lvl="8" marL="36576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ct val="100000"/>
              <a:buFont typeface="Proxima Nova"/>
              <a:buChar char="■"/>
              <a:defRPr b="0" i="0" sz="12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b="0" i="0" lang="es-419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Proxima Nova"/>
              <a:buNone/>
              <a:defRPr b="0" i="0" sz="2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30" name="Shape 3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b="0" i="0" lang="es-419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One column 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Proxima Nova"/>
              <a:buNone/>
              <a:defRPr b="0" i="0" sz="24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sz="2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sz="2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sz="2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sz="2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sz="2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sz="2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sz="2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sz="2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33" name="Shape 33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762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ct val="100000"/>
              <a:buFont typeface="Proxima Nova"/>
              <a:buChar char="●"/>
              <a:defRPr b="0" i="0" sz="12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76200" lvl="1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ct val="100000"/>
              <a:buFont typeface="Proxima Nova"/>
              <a:buChar char="○"/>
              <a:defRPr b="0" i="0" sz="12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76200" lvl="2" marL="914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ct val="100000"/>
              <a:buFont typeface="Proxima Nova"/>
              <a:buChar char="■"/>
              <a:defRPr b="0" i="0" sz="12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76200" lvl="3" marL="13716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ct val="100000"/>
              <a:buFont typeface="Proxima Nova"/>
              <a:buChar char="●"/>
              <a:defRPr b="0" i="0" sz="12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76200" lvl="4" marL="18288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ct val="100000"/>
              <a:buFont typeface="Proxima Nova"/>
              <a:buChar char="○"/>
              <a:defRPr b="0" i="0" sz="12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76200" lvl="5" marL="22860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ct val="100000"/>
              <a:buFont typeface="Proxima Nova"/>
              <a:buChar char="■"/>
              <a:defRPr b="0" i="0" sz="12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76200" lvl="6" marL="2743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ct val="100000"/>
              <a:buFont typeface="Proxima Nova"/>
              <a:buChar char="●"/>
              <a:defRPr b="0" i="0" sz="12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76200" lvl="7" marL="3200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ct val="100000"/>
              <a:buFont typeface="Proxima Nova"/>
              <a:buChar char="○"/>
              <a:defRPr b="0" i="0" sz="12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76200" lvl="8" marL="36576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ct val="100000"/>
              <a:buFont typeface="Proxima Nova"/>
              <a:buChar char="■"/>
              <a:defRPr b="0" i="0" sz="12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b="0" i="0" lang="es-419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in point">
    <p:bg>
      <p:bgPr>
        <a:solidFill>
          <a:schemeClr val="lt2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Proxima Nova"/>
              <a:buNone/>
              <a:defRPr b="0" i="0" sz="4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sz="4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sz="4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sz="4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sz="4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sz="4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sz="4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sz="4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sz="4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37" name="Shape 3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b="0" i="0" lang="es-419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ection title and 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" name="Shape 40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1" name="Shape 41"/>
          <p:cNvSpPr txBox="1"/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Proxima Nova"/>
              <a:buNone/>
              <a:defRPr b="0" i="0" sz="42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algn="ctr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sz="4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algn="ctr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sz="4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algn="ctr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sz="4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algn="ctr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sz="4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algn="ctr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sz="4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algn="ctr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sz="4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algn="ctr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sz="4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algn="ctr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sz="4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42" name="Shape 42"/>
          <p:cNvSpPr txBox="1"/>
          <p:nvPr>
            <p:ph idx="1" type="subTitle"/>
          </p:nvPr>
        </p:nvSpPr>
        <p:spPr>
          <a:xfrm>
            <a:off x="265500" y="2769000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Proxima Nova"/>
              <a:buNone/>
              <a:defRPr b="0" i="0" sz="21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Proxima Nova"/>
              <a:buNone/>
              <a:defRPr b="0" i="0" sz="21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Proxima Nova"/>
              <a:buNone/>
              <a:defRPr b="0" i="0" sz="21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Proxima Nova"/>
              <a:buNone/>
              <a:defRPr b="0" i="0" sz="21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Proxima Nova"/>
              <a:buNone/>
              <a:defRPr b="0" i="0" sz="21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Proxima Nova"/>
              <a:buNone/>
              <a:defRPr b="0" i="0" sz="21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Proxima Nova"/>
              <a:buNone/>
              <a:defRPr b="0" i="0" sz="21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Proxima Nova"/>
              <a:buNone/>
              <a:defRPr b="0" i="0" sz="21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Proxima Nova"/>
              <a:buNone/>
              <a:defRPr b="0" i="0" sz="21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43" name="Shape 4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1143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Proxima Nova"/>
              <a:buChar char="●"/>
              <a:defRPr b="0" i="0" sz="18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88900" lvl="1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Proxima Nova"/>
              <a:buChar char="○"/>
              <a:defRPr b="0" i="0" sz="14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88900" lvl="2" marL="914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Proxima Nova"/>
              <a:buChar char="■"/>
              <a:defRPr b="0" i="0" sz="14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88900" lvl="3" marL="13716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Proxima Nova"/>
              <a:buChar char="●"/>
              <a:defRPr b="0" i="0" sz="14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88900" lvl="4" marL="18288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Proxima Nova"/>
              <a:buChar char="○"/>
              <a:defRPr b="0" i="0" sz="14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88900" lvl="5" marL="22860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Proxima Nova"/>
              <a:buChar char="■"/>
              <a:defRPr b="0" i="0" sz="14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88900" lvl="6" marL="2743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Proxima Nova"/>
              <a:buChar char="●"/>
              <a:defRPr b="0" i="0" sz="14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88900" lvl="7" marL="3200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Proxima Nova"/>
              <a:buChar char="○"/>
              <a:defRPr b="0" i="0" sz="14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88900" lvl="8" marL="36576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Proxima Nova"/>
              <a:buChar char="■"/>
              <a:defRPr b="0" i="0" sz="14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44" name="Shape 4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fld id="{00000000-1234-1234-1234-123412341234}" type="slidenum">
              <a:rPr b="0" i="0" lang="es-419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Proxima Nova"/>
              <a:buNone/>
              <a:defRPr b="0" i="0" sz="21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88900" lvl="1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ct val="100000"/>
              <a:buFont typeface="Proxima Nova"/>
              <a:buChar char="○"/>
              <a:defRPr b="0" i="0" sz="14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88900" lvl="2" marL="914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ct val="100000"/>
              <a:buFont typeface="Proxima Nova"/>
              <a:buChar char="■"/>
              <a:defRPr b="0" i="0" sz="14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88900" lvl="3" marL="13716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ct val="100000"/>
              <a:buFont typeface="Proxima Nova"/>
              <a:buChar char="●"/>
              <a:defRPr b="0" i="0" sz="14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88900" lvl="4" marL="18288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ct val="100000"/>
              <a:buFont typeface="Proxima Nova"/>
              <a:buChar char="○"/>
              <a:defRPr b="0" i="0" sz="14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88900" lvl="5" marL="22860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ct val="100000"/>
              <a:buFont typeface="Proxima Nova"/>
              <a:buChar char="■"/>
              <a:defRPr b="0" i="0" sz="14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88900" lvl="6" marL="2743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ct val="100000"/>
              <a:buFont typeface="Proxima Nova"/>
              <a:buChar char="●"/>
              <a:defRPr b="0" i="0" sz="14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88900" lvl="7" marL="3200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ct val="100000"/>
              <a:buFont typeface="Proxima Nova"/>
              <a:buChar char="○"/>
              <a:defRPr b="0" i="0" sz="14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88900" lvl="8" marL="36576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ct val="100000"/>
              <a:buFont typeface="Proxima Nova"/>
              <a:buChar char="■"/>
              <a:defRPr b="0" i="0" sz="14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b="0" i="0" lang="es-419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pearmin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Proxima Nova"/>
              <a:buNone/>
              <a:defRPr b="0" i="0" sz="2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1143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ct val="100000"/>
              <a:buFont typeface="Proxima Nova"/>
              <a:buChar char="●"/>
              <a:defRPr b="0" i="0" sz="18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88900" lvl="1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ct val="100000"/>
              <a:buFont typeface="Proxima Nova"/>
              <a:buChar char="○"/>
              <a:defRPr b="0" i="0" sz="14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88900" lvl="2" marL="914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ct val="100000"/>
              <a:buFont typeface="Proxima Nova"/>
              <a:buChar char="■"/>
              <a:defRPr b="0" i="0" sz="14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88900" lvl="3" marL="13716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ct val="100000"/>
              <a:buFont typeface="Proxima Nova"/>
              <a:buChar char="●"/>
              <a:defRPr b="0" i="0" sz="14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88900" lvl="4" marL="18288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ct val="100000"/>
              <a:buFont typeface="Proxima Nova"/>
              <a:buChar char="○"/>
              <a:defRPr b="0" i="0" sz="14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88900" lvl="5" marL="22860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ct val="100000"/>
              <a:buFont typeface="Proxima Nova"/>
              <a:buChar char="■"/>
              <a:defRPr b="0" i="0" sz="14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88900" lvl="6" marL="2743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ct val="100000"/>
              <a:buFont typeface="Proxima Nova"/>
              <a:buChar char="●"/>
              <a:defRPr b="0" i="0" sz="14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88900" lvl="7" marL="3200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ct val="100000"/>
              <a:buFont typeface="Proxima Nova"/>
              <a:buChar char="○"/>
              <a:defRPr b="0" i="0" sz="14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88900" lvl="8" marL="36576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ct val="100000"/>
              <a:buFont typeface="Proxima Nova"/>
              <a:buChar char="■"/>
              <a:defRPr b="0" i="0" sz="14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Proxima Nova"/>
              <a:buNone/>
            </a:pPr>
            <a:fld id="{00000000-1234-1234-1234-123412341234}" type="slidenum">
              <a:rPr b="0" i="0" lang="es-419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Relationship Id="rId4" Type="http://schemas.openxmlformats.org/officeDocument/2006/relationships/image" Target="../media/image22.png"/><Relationship Id="rId5" Type="http://schemas.openxmlformats.org/officeDocument/2006/relationships/image" Target="../media/image25.png"/><Relationship Id="rId6" Type="http://schemas.openxmlformats.org/officeDocument/2006/relationships/image" Target="../media/image1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Relationship Id="rId4" Type="http://schemas.openxmlformats.org/officeDocument/2006/relationships/image" Target="../media/image2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jpg"/><Relationship Id="rId4" Type="http://schemas.openxmlformats.org/officeDocument/2006/relationships/image" Target="../media/image21.jpg"/><Relationship Id="rId5" Type="http://schemas.openxmlformats.org/officeDocument/2006/relationships/image" Target="../media/image1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4.jpg"/><Relationship Id="rId4" Type="http://schemas.openxmlformats.org/officeDocument/2006/relationships/image" Target="../media/image27.png"/><Relationship Id="rId5" Type="http://schemas.openxmlformats.org/officeDocument/2006/relationships/image" Target="../media/image23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6.jpg"/><Relationship Id="rId4" Type="http://schemas.openxmlformats.org/officeDocument/2006/relationships/image" Target="../media/image30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8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5.png"/><Relationship Id="rId4" Type="http://schemas.openxmlformats.org/officeDocument/2006/relationships/image" Target="../media/image3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9.png"/><Relationship Id="rId4" Type="http://schemas.openxmlformats.org/officeDocument/2006/relationships/hyperlink" Target="http://www.startuplessonslearned.com/2008/12/continuous-integration-step-by-step" TargetMode="External"/><Relationship Id="rId5" Type="http://schemas.openxmlformats.org/officeDocument/2006/relationships/hyperlink" Target="http://www.startuplessonslearned.com/2008/11/five-whys.html" TargetMode="External"/><Relationship Id="rId6" Type="http://schemas.openxmlformats.org/officeDocument/2006/relationships/hyperlink" Target="https://engineering.imvu.com/2010/04/09/imvus-approach-to-integrating-quality-assurance-with-continuous-deployment/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jpg"/><Relationship Id="rId4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Relationship Id="rId4" Type="http://schemas.openxmlformats.org/officeDocument/2006/relationships/image" Target="../media/image6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jpg"/><Relationship Id="rId4" Type="http://schemas.openxmlformats.org/officeDocument/2006/relationships/image" Target="../media/image4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jpg"/><Relationship Id="rId4" Type="http://schemas.openxmlformats.org/officeDocument/2006/relationships/image" Target="../media/image3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Relationship Id="rId4" Type="http://schemas.openxmlformats.org/officeDocument/2006/relationships/image" Target="../media/image34.jpg"/><Relationship Id="rId5" Type="http://schemas.openxmlformats.org/officeDocument/2006/relationships/image" Target="../media/image9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Relationship Id="rId4" Type="http://schemas.openxmlformats.org/officeDocument/2006/relationships/image" Target="../media/image13.png"/><Relationship Id="rId5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/>
          <p:nvPr/>
        </p:nvSpPr>
        <p:spPr>
          <a:xfrm>
            <a:off x="1117450" y="3097300"/>
            <a:ext cx="3170700" cy="17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ct val="25000"/>
              <a:buFont typeface="Verdana"/>
              <a:buNone/>
            </a:pPr>
            <a:r>
              <a:rPr b="0" i="0" lang="es-419" sz="1800" u="none" cap="none" strike="noStrike">
                <a:solidFill>
                  <a:srgbClr val="6AA84F"/>
                </a:solidFill>
                <a:latin typeface="Verdana"/>
                <a:ea typeface="Verdana"/>
                <a:cs typeface="Verdana"/>
                <a:sym typeface="Verdana"/>
              </a:rPr>
              <a:t>Matias Barrionuevo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ct val="25000"/>
              <a:buFont typeface="Verdana"/>
              <a:buNone/>
            </a:pPr>
            <a:r>
              <a:rPr b="0" i="0" lang="es-419" sz="1800" u="none" cap="none" strike="noStrike">
                <a:solidFill>
                  <a:srgbClr val="6AA84F"/>
                </a:solidFill>
                <a:latin typeface="Verdana"/>
                <a:ea typeface="Verdana"/>
                <a:cs typeface="Verdana"/>
                <a:sym typeface="Verdana"/>
              </a:rPr>
              <a:t>Pablo Gomez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ct val="25000"/>
              <a:buFont typeface="Verdana"/>
              <a:buNone/>
            </a:pPr>
            <a:r>
              <a:rPr b="0" i="0" lang="es-419" sz="1800" u="none" cap="none" strike="noStrike">
                <a:solidFill>
                  <a:srgbClr val="6AA84F"/>
                </a:solidFill>
                <a:latin typeface="Verdana"/>
                <a:ea typeface="Verdana"/>
                <a:cs typeface="Verdana"/>
                <a:sym typeface="Verdana"/>
              </a:rPr>
              <a:t>Lucas Segurad</a:t>
            </a:r>
            <a:r>
              <a:rPr lang="es-419" sz="1800">
                <a:solidFill>
                  <a:srgbClr val="6AA84F"/>
                </a:solidFill>
                <a:latin typeface="Verdana"/>
                <a:ea typeface="Verdana"/>
                <a:cs typeface="Verdana"/>
                <a:sym typeface="Verdana"/>
              </a:rPr>
              <a:t>o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ct val="25000"/>
              <a:buFont typeface="Verdana"/>
              <a:buNone/>
            </a:pPr>
            <a:r>
              <a:rPr b="0" i="0" lang="es-419" sz="1800" u="none" cap="none" strike="noStrike">
                <a:solidFill>
                  <a:srgbClr val="6AA84F"/>
                </a:solidFill>
                <a:latin typeface="Verdana"/>
                <a:ea typeface="Verdana"/>
                <a:cs typeface="Verdana"/>
                <a:sym typeface="Verdana"/>
              </a:rPr>
              <a:t>Ileana Barrionuevo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ct val="25000"/>
              <a:buFont typeface="Verdana"/>
              <a:buNone/>
            </a:pPr>
            <a:r>
              <a:rPr b="0" i="0" lang="es-419" sz="1800" u="none" cap="none" strike="noStrike">
                <a:solidFill>
                  <a:srgbClr val="6AA84F"/>
                </a:solidFill>
                <a:latin typeface="Verdana"/>
                <a:ea typeface="Verdana"/>
                <a:cs typeface="Verdana"/>
                <a:sym typeface="Verdana"/>
              </a:rPr>
              <a:t>Luciano Bartoszensky</a:t>
            </a:r>
          </a:p>
        </p:txBody>
      </p:sp>
      <p:sp>
        <p:nvSpPr>
          <p:cNvPr id="60" name="Shape 60"/>
          <p:cNvSpPr txBox="1"/>
          <p:nvPr/>
        </p:nvSpPr>
        <p:spPr>
          <a:xfrm>
            <a:off x="1266300" y="505725"/>
            <a:ext cx="6611400" cy="7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ct val="25000"/>
              <a:buFont typeface="Verdana"/>
              <a:buNone/>
            </a:pPr>
            <a:r>
              <a:rPr b="0" i="0" lang="es-419" sz="3600" u="none" cap="none" strike="noStrike">
                <a:solidFill>
                  <a:srgbClr val="6AA84F"/>
                </a:solidFill>
                <a:latin typeface="Verdana"/>
                <a:ea typeface="Verdana"/>
                <a:cs typeface="Verdana"/>
                <a:sym typeface="Verdana"/>
              </a:rPr>
              <a:t>Ingeniería de Software</a:t>
            </a:r>
          </a:p>
        </p:txBody>
      </p:sp>
      <p:sp>
        <p:nvSpPr>
          <p:cNvPr id="61" name="Shape 61"/>
          <p:cNvSpPr txBox="1"/>
          <p:nvPr/>
        </p:nvSpPr>
        <p:spPr>
          <a:xfrm>
            <a:off x="1266300" y="1521375"/>
            <a:ext cx="6611400" cy="7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ct val="25000"/>
              <a:buFont typeface="Verdana"/>
              <a:buNone/>
            </a:pPr>
            <a:r>
              <a:rPr b="0" i="0" lang="es-419" sz="2400" u="none" cap="none" strike="noStrike">
                <a:solidFill>
                  <a:schemeClr val="accent6"/>
                </a:solidFill>
                <a:latin typeface="Verdana"/>
                <a:ea typeface="Verdana"/>
                <a:cs typeface="Verdana"/>
                <a:sym typeface="Verdana"/>
              </a:rPr>
              <a:t>“</a:t>
            </a:r>
            <a:r>
              <a:rPr lang="es-419" sz="2400">
                <a:solidFill>
                  <a:schemeClr val="accent6"/>
                </a:solidFill>
                <a:latin typeface="Verdana"/>
                <a:ea typeface="Verdana"/>
                <a:cs typeface="Verdana"/>
                <a:sym typeface="Verdana"/>
              </a:rPr>
              <a:t>Despliegue Continuo en 5 pasos sencillos</a:t>
            </a:r>
            <a:r>
              <a:rPr b="0" i="0" lang="es-419" sz="2400" u="none" cap="none" strike="noStrike">
                <a:solidFill>
                  <a:schemeClr val="accent6"/>
                </a:solidFill>
                <a:latin typeface="Verdana"/>
                <a:ea typeface="Verdana"/>
                <a:cs typeface="Verdana"/>
                <a:sym typeface="Verdana"/>
              </a:rPr>
              <a:t>”</a:t>
            </a:r>
            <a:r>
              <a:rPr lang="es-419" sz="2400">
                <a:solidFill>
                  <a:schemeClr val="accent6"/>
                </a:solidFill>
                <a:latin typeface="Verdana"/>
                <a:ea typeface="Verdana"/>
                <a:cs typeface="Verdana"/>
                <a:sym typeface="Verdana"/>
              </a:rPr>
              <a:t> - Eric Ries</a:t>
            </a:r>
          </a:p>
        </p:txBody>
      </p:sp>
      <p:sp>
        <p:nvSpPr>
          <p:cNvPr id="62" name="Shape 62"/>
          <p:cNvSpPr txBox="1"/>
          <p:nvPr/>
        </p:nvSpPr>
        <p:spPr>
          <a:xfrm>
            <a:off x="9052550" y="4114800"/>
            <a:ext cx="73407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Shape 63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fld id="{00000000-1234-1234-1234-123412341234}" type="slidenum">
              <a:rPr lang="es-419"/>
              <a:t>‹#›</a:t>
            </a:fld>
          </a:p>
        </p:txBody>
      </p:sp>
      <p:sp>
        <p:nvSpPr>
          <p:cNvPr id="64" name="Shape 64"/>
          <p:cNvSpPr txBox="1"/>
          <p:nvPr/>
        </p:nvSpPr>
        <p:spPr>
          <a:xfrm>
            <a:off x="4288025" y="3097300"/>
            <a:ext cx="3304800" cy="18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Font typeface="Verdana"/>
              <a:buNone/>
            </a:pPr>
            <a:r>
              <a:t/>
            </a:r>
            <a:endParaRPr sz="1800">
              <a:solidFill>
                <a:srgbClr val="6AA84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ct val="25000"/>
              <a:buFont typeface="Verdana"/>
              <a:buNone/>
            </a:pPr>
            <a:r>
              <a:rPr b="0" i="0" lang="es-419" sz="1800" u="none" cap="none" strike="noStrike">
                <a:solidFill>
                  <a:srgbClr val="6AA84F"/>
                </a:solidFill>
                <a:latin typeface="Verdana"/>
                <a:ea typeface="Verdana"/>
                <a:cs typeface="Verdana"/>
                <a:sym typeface="Verdana"/>
              </a:rPr>
              <a:t>Grupo 6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Font typeface="Verdana"/>
              <a:buNone/>
            </a:pPr>
            <a:r>
              <a:t/>
            </a:r>
            <a:endParaRPr b="0" i="0" sz="1800" u="none" cap="none" strike="noStrike">
              <a:solidFill>
                <a:srgbClr val="6AA84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ct val="25000"/>
              <a:buFont typeface="Verdana"/>
              <a:buNone/>
            </a:pPr>
            <a:r>
              <a:rPr b="0" i="0" lang="es-419" sz="1800" u="none" cap="none" strike="noStrike">
                <a:solidFill>
                  <a:srgbClr val="6AA84F"/>
                </a:solidFill>
                <a:latin typeface="Verdana"/>
                <a:ea typeface="Verdana"/>
                <a:cs typeface="Verdana"/>
                <a:sym typeface="Verdana"/>
              </a:rPr>
              <a:t>4k1 - 2017</a:t>
            </a: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ct val="25000"/>
              <a:buFont typeface="Verdana"/>
              <a:buNone/>
            </a:pPr>
            <a:r>
              <a:rPr b="0" i="0" lang="es-419" sz="1800" u="none" cap="none" strike="noStrike">
                <a:solidFill>
                  <a:srgbClr val="6AA84F"/>
                </a:solidFill>
                <a:latin typeface="Verdana"/>
                <a:ea typeface="Verdana"/>
                <a:cs typeface="Verdana"/>
                <a:sym typeface="Verdana"/>
              </a:rPr>
              <a:t>Ingeniería de Software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 txBox="1"/>
          <p:nvPr/>
        </p:nvSpPr>
        <p:spPr>
          <a:xfrm>
            <a:off x="394250" y="0"/>
            <a:ext cx="8560500" cy="144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ct val="25000"/>
              <a:buFont typeface="Proxima Nova"/>
              <a:buNone/>
            </a:pPr>
            <a:r>
              <a:rPr lang="es-419" sz="4800">
                <a:solidFill>
                  <a:srgbClr val="6AA84F"/>
                </a:solidFill>
                <a:latin typeface="Proxima Nova"/>
                <a:ea typeface="Proxima Nova"/>
                <a:cs typeface="Proxima Nova"/>
                <a:sym typeface="Proxima Nova"/>
              </a:rPr>
              <a:t>Tercer paso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Font typeface="Proxima Nova"/>
              <a:buNone/>
            </a:pPr>
            <a:r>
              <a:t/>
            </a:r>
            <a:endParaRPr sz="3600">
              <a:solidFill>
                <a:srgbClr val="6AA84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8" name="Shape 14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fld id="{00000000-1234-1234-1234-123412341234}" type="slidenum">
              <a:rPr lang="es-419"/>
              <a:t>‹#›</a:t>
            </a:fld>
          </a:p>
        </p:txBody>
      </p:sp>
      <p:pic>
        <p:nvPicPr>
          <p:cNvPr id="149" name="Shape 1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0391" y="762875"/>
            <a:ext cx="6368208" cy="4243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 txBox="1"/>
          <p:nvPr/>
        </p:nvSpPr>
        <p:spPr>
          <a:xfrm>
            <a:off x="394250" y="0"/>
            <a:ext cx="8560500" cy="144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ct val="25000"/>
              <a:buFont typeface="Proxima Nova"/>
              <a:buNone/>
            </a:pPr>
            <a:r>
              <a:rPr lang="es-419" sz="4800">
                <a:solidFill>
                  <a:srgbClr val="6AA84F"/>
                </a:solidFill>
                <a:latin typeface="Proxima Nova"/>
                <a:ea typeface="Proxima Nova"/>
                <a:cs typeface="Proxima Nova"/>
                <a:sym typeface="Proxima Nova"/>
              </a:rPr>
              <a:t>Tercer paso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ct val="25000"/>
              <a:buFont typeface="Proxima Nova"/>
              <a:buNone/>
            </a:pPr>
            <a:r>
              <a:rPr lang="es-419" sz="3600">
                <a:solidFill>
                  <a:srgbClr val="6AA84F"/>
                </a:solidFill>
                <a:latin typeface="Proxima Nova"/>
                <a:ea typeface="Proxima Nova"/>
                <a:cs typeface="Proxima Nova"/>
                <a:sym typeface="Proxima Nova"/>
              </a:rPr>
              <a:t>Script de despliegue simple</a:t>
            </a:r>
          </a:p>
        </p:txBody>
      </p:sp>
      <p:sp>
        <p:nvSpPr>
          <p:cNvPr id="155" name="Shape 15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fld id="{00000000-1234-1234-1234-123412341234}" type="slidenum">
              <a:rPr lang="es-419"/>
              <a:t>‹#›</a:t>
            </a:fld>
          </a:p>
        </p:txBody>
      </p:sp>
      <p:pic>
        <p:nvPicPr>
          <p:cNvPr id="156" name="Shape 156"/>
          <p:cNvPicPr preferRelativeResize="0"/>
          <p:nvPr/>
        </p:nvPicPr>
        <p:blipFill rotWithShape="1">
          <a:blip r:embed="rId3">
            <a:alphaModFix/>
          </a:blip>
          <a:srcRect b="5083" l="34909" r="34586" t="4785"/>
          <a:stretch/>
        </p:blipFill>
        <p:spPr>
          <a:xfrm>
            <a:off x="200527" y="1744250"/>
            <a:ext cx="1677536" cy="165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Shape 157"/>
          <p:cNvPicPr preferRelativeResize="0"/>
          <p:nvPr/>
        </p:nvPicPr>
        <p:blipFill rotWithShape="1">
          <a:blip r:embed="rId4">
            <a:alphaModFix/>
          </a:blip>
          <a:srcRect b="0" l="12383" r="12013" t="0"/>
          <a:stretch/>
        </p:blipFill>
        <p:spPr>
          <a:xfrm>
            <a:off x="2500100" y="3169900"/>
            <a:ext cx="4369851" cy="192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Shape 1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65975" y="1744250"/>
            <a:ext cx="1655000" cy="165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Shape 159"/>
          <p:cNvPicPr preferRelativeResize="0"/>
          <p:nvPr/>
        </p:nvPicPr>
        <p:blipFill rotWithShape="1">
          <a:blip r:embed="rId6">
            <a:alphaModFix/>
          </a:blip>
          <a:srcRect b="0" l="6425" r="11505" t="0"/>
          <a:stretch/>
        </p:blipFill>
        <p:spPr>
          <a:xfrm>
            <a:off x="3422238" y="1441500"/>
            <a:ext cx="2299526" cy="157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 txBox="1"/>
          <p:nvPr/>
        </p:nvSpPr>
        <p:spPr>
          <a:xfrm>
            <a:off x="394250" y="0"/>
            <a:ext cx="8560500" cy="144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ct val="25000"/>
              <a:buFont typeface="Proxima Nova"/>
              <a:buNone/>
            </a:pPr>
            <a:r>
              <a:rPr lang="es-419" sz="4800">
                <a:solidFill>
                  <a:srgbClr val="6AA84F"/>
                </a:solidFill>
                <a:latin typeface="Proxima Nova"/>
                <a:ea typeface="Proxima Nova"/>
                <a:cs typeface="Proxima Nova"/>
                <a:sym typeface="Proxima Nova"/>
              </a:rPr>
              <a:t>Tercer paso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ct val="25000"/>
              <a:buFont typeface="Proxima Nova"/>
              <a:buNone/>
            </a:pPr>
            <a:r>
              <a:rPr lang="es-419" sz="3600">
                <a:solidFill>
                  <a:srgbClr val="6AA84F"/>
                </a:solidFill>
                <a:latin typeface="Proxima Nova"/>
                <a:ea typeface="Proxima Nova"/>
                <a:cs typeface="Proxima Nova"/>
                <a:sym typeface="Proxima Nova"/>
              </a:rPr>
              <a:t>Manténgalo manual pero sencillo</a:t>
            </a:r>
          </a:p>
        </p:txBody>
      </p:sp>
      <p:sp>
        <p:nvSpPr>
          <p:cNvPr id="165" name="Shape 16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fld id="{00000000-1234-1234-1234-123412341234}" type="slidenum">
              <a:rPr lang="es-419"/>
              <a:t>‹#›</a:t>
            </a:fld>
          </a:p>
        </p:txBody>
      </p:sp>
      <p:pic>
        <p:nvPicPr>
          <p:cNvPr id="166" name="Shape 1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9700" y="1396925"/>
            <a:ext cx="3586033" cy="3629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Shape 167"/>
          <p:cNvPicPr preferRelativeResize="0"/>
          <p:nvPr/>
        </p:nvPicPr>
        <p:blipFill rotWithShape="1">
          <a:blip r:embed="rId4">
            <a:alphaModFix/>
          </a:blip>
          <a:srcRect b="0" l="50975" r="0" t="0"/>
          <a:stretch/>
        </p:blipFill>
        <p:spPr>
          <a:xfrm>
            <a:off x="5455733" y="1396925"/>
            <a:ext cx="1725142" cy="3629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 txBox="1"/>
          <p:nvPr/>
        </p:nvSpPr>
        <p:spPr>
          <a:xfrm>
            <a:off x="394250" y="0"/>
            <a:ext cx="8560500" cy="144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ct val="25000"/>
              <a:buFont typeface="Proxima Nova"/>
              <a:buNone/>
            </a:pPr>
            <a:r>
              <a:rPr lang="es-419" sz="4800">
                <a:solidFill>
                  <a:srgbClr val="6AA84F"/>
                </a:solidFill>
                <a:latin typeface="Proxima Nova"/>
                <a:ea typeface="Proxima Nova"/>
                <a:cs typeface="Proxima Nova"/>
                <a:sym typeface="Proxima Nova"/>
              </a:rPr>
              <a:t>Cuarto Paso</a:t>
            </a:r>
            <a:br>
              <a:rPr lang="es-419" sz="4800">
                <a:solidFill>
                  <a:srgbClr val="6AA84F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s-419" sz="4800">
                <a:solidFill>
                  <a:srgbClr val="6AA84F"/>
                </a:solidFill>
                <a:latin typeface="Proxima Nova"/>
                <a:ea typeface="Proxima Nova"/>
                <a:cs typeface="Proxima Nova"/>
                <a:sym typeface="Proxima Nova"/>
              </a:rPr>
              <a:t>Alerta en tiempo real</a:t>
            </a:r>
          </a:p>
        </p:txBody>
      </p:sp>
      <p:sp>
        <p:nvSpPr>
          <p:cNvPr id="173" name="Shape 173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fld id="{00000000-1234-1234-1234-123412341234}" type="slidenum">
              <a:rPr lang="es-419"/>
              <a:t>‹#›</a:t>
            </a:fld>
          </a:p>
        </p:txBody>
      </p:sp>
      <p:pic>
        <p:nvPicPr>
          <p:cNvPr id="174" name="Shape 1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350" y="2519275"/>
            <a:ext cx="2570149" cy="248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Shape 1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73851" y="2628245"/>
            <a:ext cx="2570150" cy="1842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Shape 17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53123" y="1679500"/>
            <a:ext cx="3331900" cy="306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 txBox="1"/>
          <p:nvPr/>
        </p:nvSpPr>
        <p:spPr>
          <a:xfrm>
            <a:off x="382600" y="-174950"/>
            <a:ext cx="8560500" cy="144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Clr>
                <a:srgbClr val="6AA84F"/>
              </a:buClr>
              <a:buSzPct val="25000"/>
              <a:buFont typeface="Proxima Nova"/>
              <a:buNone/>
            </a:pPr>
            <a:r>
              <a:rPr lang="es-419" sz="4800">
                <a:solidFill>
                  <a:srgbClr val="6AA84F"/>
                </a:solidFill>
                <a:latin typeface="Proxima Nova"/>
                <a:ea typeface="Proxima Nova"/>
                <a:cs typeface="Proxima Nova"/>
                <a:sym typeface="Proxima Nova"/>
              </a:rPr>
              <a:t>Cuarto Paso</a:t>
            </a:r>
          </a:p>
        </p:txBody>
      </p:sp>
      <p:sp>
        <p:nvSpPr>
          <p:cNvPr id="182" name="Shape 18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fld id="{00000000-1234-1234-1234-123412341234}" type="slidenum">
              <a:rPr lang="es-419"/>
              <a:t>‹#›</a:t>
            </a:fld>
          </a:p>
        </p:txBody>
      </p:sp>
      <p:pic>
        <p:nvPicPr>
          <p:cNvPr id="183" name="Shape 1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7550" y="1349775"/>
            <a:ext cx="2581374" cy="124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Shape 1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30525" y="1026925"/>
            <a:ext cx="5090625" cy="391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Shape 18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2747500"/>
            <a:ext cx="3514725" cy="222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 txBox="1"/>
          <p:nvPr/>
        </p:nvSpPr>
        <p:spPr>
          <a:xfrm>
            <a:off x="394250" y="0"/>
            <a:ext cx="8560500" cy="144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Clr>
                <a:srgbClr val="6AA84F"/>
              </a:buClr>
              <a:buSzPct val="25000"/>
              <a:buFont typeface="Proxima Nova"/>
              <a:buNone/>
            </a:pPr>
            <a:r>
              <a:rPr lang="es-419" sz="4800">
                <a:solidFill>
                  <a:srgbClr val="6AA84F"/>
                </a:solidFill>
                <a:latin typeface="Proxima Nova"/>
                <a:ea typeface="Proxima Nova"/>
                <a:cs typeface="Proxima Nova"/>
                <a:sym typeface="Proxima Nova"/>
              </a:rPr>
              <a:t>Cuarto Paso</a:t>
            </a:r>
          </a:p>
        </p:txBody>
      </p:sp>
      <p:sp>
        <p:nvSpPr>
          <p:cNvPr id="191" name="Shape 19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fld id="{00000000-1234-1234-1234-123412341234}" type="slidenum">
              <a:rPr lang="es-419"/>
              <a:t>‹#›</a:t>
            </a:fld>
          </a:p>
        </p:txBody>
      </p:sp>
      <p:pic>
        <p:nvPicPr>
          <p:cNvPr id="192" name="Shape 1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1675" y="2164550"/>
            <a:ext cx="2962275" cy="154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Shape 1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93900"/>
            <a:ext cx="5416876" cy="27084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/>
          <p:nvPr/>
        </p:nvSpPr>
        <p:spPr>
          <a:xfrm>
            <a:off x="394250" y="0"/>
            <a:ext cx="8560500" cy="144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Clr>
                <a:srgbClr val="6AA84F"/>
              </a:buClr>
              <a:buSzPct val="25000"/>
              <a:buFont typeface="Proxima Nova"/>
              <a:buNone/>
            </a:pPr>
            <a:r>
              <a:rPr lang="es-419" sz="4800">
                <a:solidFill>
                  <a:srgbClr val="6AA84F"/>
                </a:solidFill>
                <a:latin typeface="Proxima Nova"/>
                <a:ea typeface="Proxima Nova"/>
                <a:cs typeface="Proxima Nova"/>
                <a:sym typeface="Proxima Nova"/>
              </a:rPr>
              <a:t>Cuarto Paso</a:t>
            </a:r>
          </a:p>
        </p:txBody>
      </p:sp>
      <p:sp>
        <p:nvSpPr>
          <p:cNvPr id="199" name="Shape 19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fld id="{00000000-1234-1234-1234-123412341234}" type="slidenum">
              <a:rPr lang="es-419"/>
              <a:t>‹#›</a:t>
            </a:fld>
          </a:p>
        </p:txBody>
      </p:sp>
      <p:pic>
        <p:nvPicPr>
          <p:cNvPr id="200" name="Shape 2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0925" y="1593875"/>
            <a:ext cx="5514525" cy="339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Shape 2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675" y="1441495"/>
            <a:ext cx="8868750" cy="2933505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Shape 206"/>
          <p:cNvSpPr txBox="1"/>
          <p:nvPr/>
        </p:nvSpPr>
        <p:spPr>
          <a:xfrm>
            <a:off x="157450" y="0"/>
            <a:ext cx="8797200" cy="144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Clr>
                <a:srgbClr val="6AA84F"/>
              </a:buClr>
              <a:buSzPct val="25000"/>
              <a:buFont typeface="Proxima Nova"/>
              <a:buNone/>
            </a:pPr>
            <a:r>
              <a:rPr lang="es-419" sz="4000">
                <a:solidFill>
                  <a:srgbClr val="6AA84F"/>
                </a:solidFill>
                <a:latin typeface="Proxima Nova"/>
                <a:ea typeface="Proxima Nova"/>
                <a:cs typeface="Proxima Nova"/>
                <a:sym typeface="Proxima Nova"/>
              </a:rPr>
              <a:t>Quinto paso: Análisis de Causa Raíz </a:t>
            </a:r>
          </a:p>
        </p:txBody>
      </p:sp>
      <p:sp>
        <p:nvSpPr>
          <p:cNvPr id="207" name="Shape 20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fld id="{00000000-1234-1234-1234-123412341234}" type="slidenum">
              <a:rPr lang="es-419"/>
              <a:t>‹#›</a:t>
            </a:fld>
          </a:p>
        </p:txBody>
      </p:sp>
      <p:pic>
        <p:nvPicPr>
          <p:cNvPr descr="why.png" id="208" name="Shape 2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24150" y="1690800"/>
            <a:ext cx="3193500" cy="235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 txBox="1"/>
          <p:nvPr/>
        </p:nvSpPr>
        <p:spPr>
          <a:xfrm>
            <a:off x="394250" y="0"/>
            <a:ext cx="8560500" cy="144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Clr>
                <a:srgbClr val="6AA84F"/>
              </a:buClr>
              <a:buSzPct val="25000"/>
              <a:buFont typeface="Proxima Nova"/>
              <a:buNone/>
            </a:pPr>
            <a:r>
              <a:rPr lang="es-419" sz="4000">
                <a:solidFill>
                  <a:srgbClr val="6AA84F"/>
                </a:solidFill>
                <a:latin typeface="Proxima Nova"/>
                <a:ea typeface="Proxima Nova"/>
                <a:cs typeface="Proxima Nova"/>
                <a:sym typeface="Proxima Nova"/>
              </a:rPr>
              <a:t>Quinto paso: Análisis de Causa Raíz </a:t>
            </a:r>
          </a:p>
        </p:txBody>
      </p:sp>
      <p:sp>
        <p:nvSpPr>
          <p:cNvPr id="214" name="Shape 21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fld id="{00000000-1234-1234-1234-123412341234}" type="slidenum">
              <a:rPr lang="es-419"/>
              <a:t>‹#›</a:t>
            </a:fld>
          </a:p>
        </p:txBody>
      </p:sp>
      <p:pic>
        <p:nvPicPr>
          <p:cNvPr id="215" name="Shape 2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2550" y="1441500"/>
            <a:ext cx="5319125" cy="2987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 txBox="1"/>
          <p:nvPr/>
        </p:nvSpPr>
        <p:spPr>
          <a:xfrm>
            <a:off x="394250" y="0"/>
            <a:ext cx="8560500" cy="144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ct val="25000"/>
              <a:buFont typeface="Proxima Nova"/>
              <a:buNone/>
            </a:pPr>
            <a:r>
              <a:rPr b="0" i="0" lang="es-419" sz="4800" u="none" cap="none" strike="noStrike">
                <a:solidFill>
                  <a:srgbClr val="6AA84F"/>
                </a:solidFill>
                <a:latin typeface="Proxima Nova"/>
                <a:ea typeface="Proxima Nova"/>
                <a:cs typeface="Proxima Nova"/>
                <a:sym typeface="Proxima Nova"/>
              </a:rPr>
              <a:t>Conclusiones</a:t>
            </a:r>
          </a:p>
        </p:txBody>
      </p:sp>
      <p:sp>
        <p:nvSpPr>
          <p:cNvPr id="221" name="Shape 22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fld id="{00000000-1234-1234-1234-123412341234}" type="slidenum">
              <a:rPr lang="es-419"/>
              <a:t>‹#›</a:t>
            </a:fld>
          </a:p>
        </p:txBody>
      </p:sp>
      <p:pic>
        <p:nvPicPr>
          <p:cNvPr id="222" name="Shape 2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550" y="1328050"/>
            <a:ext cx="8839200" cy="2697349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Shape 223"/>
          <p:cNvSpPr/>
          <p:nvPr/>
        </p:nvSpPr>
        <p:spPr>
          <a:xfrm>
            <a:off x="2905613" y="3162200"/>
            <a:ext cx="3332772" cy="984096"/>
          </a:xfrm>
          <a:prstGeom prst="flowChartTerminator">
            <a:avLst/>
          </a:prstGeom>
          <a:noFill/>
          <a:ln cap="flat" cmpd="sng" w="114300">
            <a:solidFill>
              <a:srgbClr val="00B05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/>
          <p:nvPr/>
        </p:nvSpPr>
        <p:spPr>
          <a:xfrm>
            <a:off x="1266300" y="142325"/>
            <a:ext cx="6611400" cy="7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ct val="25000"/>
              <a:buFont typeface="Verdana"/>
              <a:buNone/>
            </a:pPr>
            <a:r>
              <a:rPr lang="es-419" sz="3600">
                <a:solidFill>
                  <a:srgbClr val="6AA84F"/>
                </a:solidFill>
                <a:latin typeface="Verdana"/>
                <a:ea typeface="Verdana"/>
                <a:cs typeface="Verdana"/>
                <a:sym typeface="Verdana"/>
              </a:rPr>
              <a:t>¿Qué es?</a:t>
            </a:r>
          </a:p>
        </p:txBody>
      </p:sp>
      <p:sp>
        <p:nvSpPr>
          <p:cNvPr id="70" name="Shape 7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fld id="{00000000-1234-1234-1234-123412341234}" type="slidenum">
              <a:rPr lang="es-419"/>
              <a:t>‹#›</a:t>
            </a:fld>
          </a:p>
        </p:txBody>
      </p:sp>
      <p:sp>
        <p:nvSpPr>
          <p:cNvPr id="71" name="Shape 71"/>
          <p:cNvSpPr txBox="1"/>
          <p:nvPr/>
        </p:nvSpPr>
        <p:spPr>
          <a:xfrm>
            <a:off x="519550" y="1117025"/>
            <a:ext cx="2052300" cy="855900"/>
          </a:xfrm>
          <a:prstGeom prst="rect">
            <a:avLst/>
          </a:prstGeom>
          <a:solidFill>
            <a:srgbClr val="E69138"/>
          </a:solidFill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s-419" sz="2000">
                <a:solidFill>
                  <a:srgbClr val="FFFFFF"/>
                </a:solidFill>
              </a:rPr>
              <a:t>CÓDIGO FINALIZADO</a:t>
            </a:r>
          </a:p>
        </p:txBody>
      </p:sp>
      <p:sp>
        <p:nvSpPr>
          <p:cNvPr id="72" name="Shape 72"/>
          <p:cNvSpPr txBox="1"/>
          <p:nvPr/>
        </p:nvSpPr>
        <p:spPr>
          <a:xfrm>
            <a:off x="3386575" y="1117025"/>
            <a:ext cx="2052300" cy="855900"/>
          </a:xfrm>
          <a:prstGeom prst="rect">
            <a:avLst/>
          </a:prstGeom>
          <a:solidFill>
            <a:srgbClr val="E69138"/>
          </a:solidFill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s-419" sz="2000">
                <a:solidFill>
                  <a:srgbClr val="FFFFFF"/>
                </a:solidFill>
              </a:rPr>
              <a:t>PRUEBAS UNITARIAS</a:t>
            </a:r>
          </a:p>
        </p:txBody>
      </p:sp>
      <p:sp>
        <p:nvSpPr>
          <p:cNvPr id="73" name="Shape 73"/>
          <p:cNvSpPr txBox="1"/>
          <p:nvPr/>
        </p:nvSpPr>
        <p:spPr>
          <a:xfrm>
            <a:off x="6253600" y="1117025"/>
            <a:ext cx="2052300" cy="855900"/>
          </a:xfrm>
          <a:prstGeom prst="rect">
            <a:avLst/>
          </a:prstGeom>
          <a:solidFill>
            <a:srgbClr val="E69138"/>
          </a:solidFill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s-419" sz="2000">
                <a:solidFill>
                  <a:srgbClr val="FFFFFF"/>
                </a:solidFill>
              </a:rPr>
              <a:t>INTEGRACIÓN</a:t>
            </a:r>
          </a:p>
        </p:txBody>
      </p:sp>
      <p:sp>
        <p:nvSpPr>
          <p:cNvPr id="74" name="Shape 74"/>
          <p:cNvSpPr txBox="1"/>
          <p:nvPr/>
        </p:nvSpPr>
        <p:spPr>
          <a:xfrm>
            <a:off x="6253600" y="2553750"/>
            <a:ext cx="2052300" cy="855900"/>
          </a:xfrm>
          <a:prstGeom prst="rect">
            <a:avLst/>
          </a:prstGeom>
          <a:solidFill>
            <a:srgbClr val="E69138"/>
          </a:solidFill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s-419" sz="2000">
                <a:solidFill>
                  <a:srgbClr val="FFFFFF"/>
                </a:solidFill>
              </a:rPr>
              <a:t>PRUEBAS DE ACEPTACIÓN</a:t>
            </a:r>
          </a:p>
        </p:txBody>
      </p:sp>
      <p:sp>
        <p:nvSpPr>
          <p:cNvPr id="75" name="Shape 75"/>
          <p:cNvSpPr txBox="1"/>
          <p:nvPr/>
        </p:nvSpPr>
        <p:spPr>
          <a:xfrm>
            <a:off x="466725" y="2553750"/>
            <a:ext cx="2052300" cy="855900"/>
          </a:xfrm>
          <a:prstGeom prst="rect">
            <a:avLst/>
          </a:prstGeom>
          <a:solidFill>
            <a:srgbClr val="E69138"/>
          </a:solidFill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s-419" sz="2000">
                <a:solidFill>
                  <a:srgbClr val="FFFFFF"/>
                </a:solidFill>
              </a:rPr>
              <a:t>DESPLIEGUE A PRODUCCIÓN</a:t>
            </a:r>
          </a:p>
        </p:txBody>
      </p:sp>
      <p:cxnSp>
        <p:nvCxnSpPr>
          <p:cNvPr id="76" name="Shape 76"/>
          <p:cNvCxnSpPr>
            <a:stCxn id="71" idx="3"/>
            <a:endCxn id="72" idx="1"/>
          </p:cNvCxnSpPr>
          <p:nvPr/>
        </p:nvCxnSpPr>
        <p:spPr>
          <a:xfrm>
            <a:off x="2571850" y="1544975"/>
            <a:ext cx="814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77" name="Shape 77"/>
          <p:cNvCxnSpPr>
            <a:stCxn id="72" idx="3"/>
            <a:endCxn id="73" idx="1"/>
          </p:cNvCxnSpPr>
          <p:nvPr/>
        </p:nvCxnSpPr>
        <p:spPr>
          <a:xfrm>
            <a:off x="5438875" y="1544975"/>
            <a:ext cx="814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78" name="Shape 78"/>
          <p:cNvCxnSpPr>
            <a:stCxn id="73" idx="2"/>
            <a:endCxn id="74" idx="0"/>
          </p:cNvCxnSpPr>
          <p:nvPr/>
        </p:nvCxnSpPr>
        <p:spPr>
          <a:xfrm>
            <a:off x="7279750" y="1972925"/>
            <a:ext cx="0" cy="5808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79" name="Shape 79"/>
          <p:cNvCxnSpPr>
            <a:stCxn id="74" idx="1"/>
            <a:endCxn id="75" idx="3"/>
          </p:cNvCxnSpPr>
          <p:nvPr/>
        </p:nvCxnSpPr>
        <p:spPr>
          <a:xfrm rot="10800000">
            <a:off x="2518900" y="2981700"/>
            <a:ext cx="37347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80" name="Shape 80"/>
          <p:cNvSpPr txBox="1"/>
          <p:nvPr/>
        </p:nvSpPr>
        <p:spPr>
          <a:xfrm>
            <a:off x="2571850" y="1117000"/>
            <a:ext cx="814800" cy="3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-419">
                <a:solidFill>
                  <a:srgbClr val="6AA84F"/>
                </a:solidFill>
              </a:rPr>
              <a:t>AUTO</a:t>
            </a:r>
          </a:p>
        </p:txBody>
      </p:sp>
      <p:sp>
        <p:nvSpPr>
          <p:cNvPr id="81" name="Shape 81"/>
          <p:cNvSpPr txBox="1"/>
          <p:nvPr/>
        </p:nvSpPr>
        <p:spPr>
          <a:xfrm>
            <a:off x="5438875" y="1117000"/>
            <a:ext cx="814800" cy="3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419">
                <a:solidFill>
                  <a:srgbClr val="6AA84F"/>
                </a:solidFill>
              </a:rPr>
              <a:t>AUTO</a:t>
            </a:r>
          </a:p>
        </p:txBody>
      </p:sp>
      <p:sp>
        <p:nvSpPr>
          <p:cNvPr id="82" name="Shape 82"/>
          <p:cNvSpPr txBox="1"/>
          <p:nvPr/>
        </p:nvSpPr>
        <p:spPr>
          <a:xfrm>
            <a:off x="7279750" y="2094450"/>
            <a:ext cx="814800" cy="3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419">
                <a:solidFill>
                  <a:srgbClr val="6AA84F"/>
                </a:solidFill>
              </a:rPr>
              <a:t>AUTO</a:t>
            </a:r>
          </a:p>
        </p:txBody>
      </p:sp>
      <p:sp>
        <p:nvSpPr>
          <p:cNvPr id="83" name="Shape 83"/>
          <p:cNvSpPr txBox="1"/>
          <p:nvPr/>
        </p:nvSpPr>
        <p:spPr>
          <a:xfrm>
            <a:off x="3860325" y="2643900"/>
            <a:ext cx="1099500" cy="3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419">
                <a:solidFill>
                  <a:srgbClr val="6AA84F"/>
                </a:solidFill>
              </a:rPr>
              <a:t>AUTO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Shape 2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6450" y="753325"/>
            <a:ext cx="6011100" cy="283095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Shape 22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fld id="{00000000-1234-1234-1234-123412341234}" type="slidenum">
              <a:rPr lang="es-419"/>
              <a:t>‹#›</a:t>
            </a:fld>
          </a:p>
        </p:txBody>
      </p:sp>
      <p:sp>
        <p:nvSpPr>
          <p:cNvPr id="230" name="Shape 230"/>
          <p:cNvSpPr txBox="1"/>
          <p:nvPr/>
        </p:nvSpPr>
        <p:spPr>
          <a:xfrm>
            <a:off x="186600" y="3476875"/>
            <a:ext cx="8770800" cy="21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lt1"/>
              </a:buClr>
              <a:buSzPct val="25000"/>
              <a:buFont typeface="Proxima Nova"/>
              <a:buNone/>
            </a:pPr>
            <a:r>
              <a:rPr b="1" lang="es-419" sz="17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Post:</a:t>
            </a:r>
            <a:r>
              <a:rPr lang="es-419" sz="17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b="1" lang="es-419" sz="17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  <a:hlinkClick r:id="rId4"/>
              </a:rPr>
              <a:t>http://www.startuplessonslearned.com/2008/12/continuous-integration-step-by-step</a:t>
            </a:r>
            <a:r>
              <a:rPr b="1" lang="es-419" sz="17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 - Eric Ries</a:t>
            </a:r>
          </a:p>
          <a:p>
            <a:pPr lvl="0" rtl="0">
              <a:spcBef>
                <a:spcPts val="0"/>
              </a:spcBef>
              <a:buClr>
                <a:schemeClr val="lt1"/>
              </a:buClr>
              <a:buSzPct val="25000"/>
              <a:buFont typeface="Proxima Nova"/>
              <a:buNone/>
            </a:pPr>
            <a:r>
              <a:rPr b="1" lang="es-419" sz="17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Post: </a:t>
            </a:r>
            <a:r>
              <a:rPr b="1" lang="es-419" sz="17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  <a:hlinkClick r:id="rId5"/>
              </a:rPr>
              <a:t>http://www.startuplessonslearned.com/2008/11/five-whys.html</a:t>
            </a:r>
            <a:r>
              <a:rPr b="1" lang="es-419" sz="17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 - Eric Ries</a:t>
            </a:r>
          </a:p>
          <a:p>
            <a:pPr lvl="0" rtl="0">
              <a:spcBef>
                <a:spcPts val="0"/>
              </a:spcBef>
              <a:buClr>
                <a:schemeClr val="lt1"/>
              </a:buClr>
              <a:buSzPct val="25000"/>
              <a:buFont typeface="Proxima Nova"/>
              <a:buNone/>
            </a:pPr>
            <a:r>
              <a:rPr b="1" lang="es-419" sz="17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  <a:hlinkClick r:id="rId6"/>
              </a:rPr>
              <a:t>https://engineering.imvu.com/2010/04/09/imvus-approach-to-integrating-quality-assurance-with-continuous-deployment/</a:t>
            </a:r>
            <a:r>
              <a:rPr b="1" lang="es-419" sz="17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 - imvu</a:t>
            </a:r>
          </a:p>
        </p:txBody>
      </p:sp>
      <p:sp>
        <p:nvSpPr>
          <p:cNvPr id="231" name="Shape 231"/>
          <p:cNvSpPr txBox="1"/>
          <p:nvPr>
            <p:ph type="ctrTitle"/>
          </p:nvPr>
        </p:nvSpPr>
        <p:spPr>
          <a:xfrm>
            <a:off x="510450" y="1"/>
            <a:ext cx="8123100" cy="95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Proxima Nova"/>
              <a:buNone/>
            </a:pPr>
            <a:r>
              <a:rPr b="0" i="0" lang="es-419" sz="4800" u="none" cap="none" strike="noStrike">
                <a:solidFill>
                  <a:srgbClr val="00B050"/>
                </a:solidFill>
                <a:latin typeface="Proxima Nova"/>
                <a:ea typeface="Proxima Nova"/>
                <a:cs typeface="Proxima Nova"/>
                <a:sym typeface="Proxima Nova"/>
              </a:rPr>
              <a:t>Bibliografía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/>
          <p:nvPr/>
        </p:nvSpPr>
        <p:spPr>
          <a:xfrm>
            <a:off x="1266300" y="142325"/>
            <a:ext cx="6611400" cy="7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ct val="25000"/>
              <a:buFont typeface="Verdana"/>
              <a:buNone/>
            </a:pPr>
            <a:r>
              <a:rPr lang="es-419" sz="3600">
                <a:solidFill>
                  <a:srgbClr val="6AA84F"/>
                </a:solidFill>
                <a:latin typeface="Verdana"/>
                <a:ea typeface="Verdana"/>
                <a:cs typeface="Verdana"/>
                <a:sym typeface="Verdana"/>
              </a:rPr>
              <a:t>Mitos</a:t>
            </a:r>
          </a:p>
        </p:txBody>
      </p:sp>
      <p:sp>
        <p:nvSpPr>
          <p:cNvPr id="89" name="Shape 89"/>
          <p:cNvSpPr txBox="1"/>
          <p:nvPr/>
        </p:nvSpPr>
        <p:spPr>
          <a:xfrm>
            <a:off x="1415525" y="658700"/>
            <a:ext cx="3994200" cy="14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419" sz="9600">
                <a:solidFill>
                  <a:srgbClr val="00B050"/>
                </a:solidFill>
              </a:rPr>
              <a:t>$$$</a:t>
            </a:r>
          </a:p>
        </p:txBody>
      </p:sp>
      <p:pic>
        <p:nvPicPr>
          <p:cNvPr id="90" name="Shape 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7300" y="1034825"/>
            <a:ext cx="3742009" cy="3464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Shape 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58025" y="2624750"/>
            <a:ext cx="2291775" cy="2207325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Shape 9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fld id="{00000000-1234-1234-1234-123412341234}" type="slidenum">
              <a:rPr lang="es-419"/>
              <a:t>‹#›</a:t>
            </a:fld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/>
          <p:nvPr/>
        </p:nvSpPr>
        <p:spPr>
          <a:xfrm>
            <a:off x="0" y="142325"/>
            <a:ext cx="9021300" cy="13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ct val="25000"/>
              <a:buFont typeface="Verdana"/>
              <a:buNone/>
            </a:pPr>
            <a:r>
              <a:rPr lang="es-419" sz="3600">
                <a:solidFill>
                  <a:srgbClr val="6AA84F"/>
                </a:solidFill>
                <a:latin typeface="Verdana"/>
                <a:ea typeface="Verdana"/>
                <a:cs typeface="Verdana"/>
                <a:sym typeface="Verdana"/>
              </a:rPr>
              <a:t>Primer paso: </a:t>
            </a:r>
            <a:br>
              <a:rPr lang="es-419" sz="3600">
                <a:solidFill>
                  <a:srgbClr val="6AA84F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lang="es-419" sz="3600">
                <a:solidFill>
                  <a:srgbClr val="6AA84F"/>
                </a:solidFill>
                <a:latin typeface="Verdana"/>
                <a:ea typeface="Verdana"/>
                <a:cs typeface="Verdana"/>
                <a:sym typeface="Verdana"/>
              </a:rPr>
              <a:t>Servidor de integración continua</a:t>
            </a:r>
          </a:p>
        </p:txBody>
      </p:sp>
      <p:pic>
        <p:nvPicPr>
          <p:cNvPr id="98" name="Shape 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7200" y="1695400"/>
            <a:ext cx="8448075" cy="2340075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Shape 9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fld id="{00000000-1234-1234-1234-123412341234}" type="slidenum">
              <a:rPr lang="es-419"/>
              <a:t>‹#›</a:t>
            </a:fld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/>
          <p:nvPr/>
        </p:nvSpPr>
        <p:spPr>
          <a:xfrm>
            <a:off x="394250" y="0"/>
            <a:ext cx="8560500" cy="1441500"/>
          </a:xfrm>
          <a:prstGeom prst="rect">
            <a:avLst/>
          </a:prstGeom>
          <a:noFill/>
          <a:ln cap="flat" cmpd="sng" w="9525">
            <a:solidFill>
              <a:srgbClr val="00FF00">
                <a:alpha val="0"/>
              </a:srgbClr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ct val="25000"/>
              <a:buFont typeface="Proxima Nova"/>
              <a:buNone/>
            </a:pPr>
            <a:r>
              <a:rPr lang="es-419" sz="4800">
                <a:solidFill>
                  <a:srgbClr val="6AA84F"/>
                </a:solidFill>
                <a:latin typeface="Proxima Nova"/>
                <a:ea typeface="Proxima Nova"/>
                <a:cs typeface="Proxima Nova"/>
                <a:sym typeface="Proxima Nova"/>
              </a:rPr>
              <a:t>Segundo paso</a:t>
            </a:r>
          </a:p>
        </p:txBody>
      </p:sp>
      <p:sp>
        <p:nvSpPr>
          <p:cNvPr id="105" name="Shape 10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fld id="{00000000-1234-1234-1234-123412341234}" type="slidenum">
              <a:rPr lang="es-419"/>
              <a:t>‹#›</a:t>
            </a:fld>
          </a:p>
        </p:txBody>
      </p:sp>
      <p:pic>
        <p:nvPicPr>
          <p:cNvPr id="106" name="Shape 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53525" y="1779375"/>
            <a:ext cx="2857500" cy="2857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Shape 107"/>
          <p:cNvSpPr txBox="1"/>
          <p:nvPr/>
        </p:nvSpPr>
        <p:spPr>
          <a:xfrm>
            <a:off x="564200" y="1089050"/>
            <a:ext cx="5471400" cy="56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just">
              <a:lnSpc>
                <a:spcPct val="115000"/>
              </a:lnSpc>
              <a:spcBef>
                <a:spcPts val="0"/>
              </a:spcBef>
              <a:buNone/>
            </a:pPr>
            <a:r>
              <a:rPr lang="es-419" sz="2400">
                <a:solidFill>
                  <a:srgbClr val="6AA84F"/>
                </a:solidFill>
                <a:latin typeface="Proxima Nova"/>
                <a:ea typeface="Proxima Nova"/>
                <a:cs typeface="Proxima Nova"/>
                <a:sym typeface="Proxima Nova"/>
              </a:rPr>
              <a:t>Chequeo de control de código fuente</a:t>
            </a:r>
          </a:p>
        </p:txBody>
      </p:sp>
      <p:pic>
        <p:nvPicPr>
          <p:cNvPr id="108" name="Shape 1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0220" y="1805725"/>
            <a:ext cx="4037205" cy="28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/>
          <p:nvPr/>
        </p:nvSpPr>
        <p:spPr>
          <a:xfrm>
            <a:off x="394250" y="0"/>
            <a:ext cx="8560500" cy="144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ct val="25000"/>
              <a:buFont typeface="Proxima Nova"/>
              <a:buNone/>
            </a:pPr>
            <a:r>
              <a:rPr lang="es-419" sz="4800">
                <a:solidFill>
                  <a:srgbClr val="6AA84F"/>
                </a:solidFill>
                <a:latin typeface="Proxima Nova"/>
                <a:ea typeface="Proxima Nova"/>
                <a:cs typeface="Proxima Nova"/>
                <a:sym typeface="Proxima Nova"/>
              </a:rPr>
              <a:t>Segundo paso</a:t>
            </a:r>
          </a:p>
        </p:txBody>
      </p:sp>
      <p:sp>
        <p:nvSpPr>
          <p:cNvPr id="114" name="Shape 11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fld id="{00000000-1234-1234-1234-123412341234}" type="slidenum">
              <a:rPr lang="es-419"/>
              <a:t>‹#›</a:t>
            </a:fld>
          </a:p>
        </p:txBody>
      </p:sp>
      <p:pic>
        <p:nvPicPr>
          <p:cNvPr id="115" name="Shape 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707" y="1478432"/>
            <a:ext cx="3865325" cy="278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Shape 1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46607" y="1446275"/>
            <a:ext cx="3805225" cy="285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 txBox="1"/>
          <p:nvPr/>
        </p:nvSpPr>
        <p:spPr>
          <a:xfrm>
            <a:off x="394250" y="0"/>
            <a:ext cx="8560500" cy="144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Clr>
                <a:srgbClr val="6AA84F"/>
              </a:buClr>
              <a:buSzPct val="25000"/>
              <a:buFont typeface="Proxima Nova"/>
              <a:buNone/>
            </a:pPr>
            <a:r>
              <a:rPr lang="es-419" sz="4800">
                <a:solidFill>
                  <a:srgbClr val="6AA84F"/>
                </a:solidFill>
                <a:latin typeface="Proxima Nova"/>
                <a:ea typeface="Proxima Nova"/>
                <a:cs typeface="Proxima Nova"/>
                <a:sym typeface="Proxima Nova"/>
              </a:rPr>
              <a:t>Segundo paso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Font typeface="Proxima Nova"/>
              <a:buNone/>
            </a:pPr>
            <a:r>
              <a:t/>
            </a:r>
            <a:endParaRPr sz="4800">
              <a:solidFill>
                <a:srgbClr val="6AA84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2" name="Shape 12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fld id="{00000000-1234-1234-1234-123412341234}" type="slidenum">
              <a:rPr lang="es-419"/>
              <a:t>‹#›</a:t>
            </a:fld>
          </a:p>
        </p:txBody>
      </p:sp>
      <p:pic>
        <p:nvPicPr>
          <p:cNvPr id="123" name="Shape 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752" y="1310275"/>
            <a:ext cx="3668200" cy="296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Shape 1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46625" y="1310275"/>
            <a:ext cx="3420250" cy="296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/>
          <p:nvPr/>
        </p:nvSpPr>
        <p:spPr>
          <a:xfrm>
            <a:off x="394250" y="0"/>
            <a:ext cx="8560500" cy="144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Clr>
                <a:srgbClr val="6AA84F"/>
              </a:buClr>
              <a:buSzPct val="25000"/>
              <a:buFont typeface="Proxima Nova"/>
              <a:buNone/>
            </a:pPr>
            <a:r>
              <a:rPr lang="es-419" sz="4800">
                <a:solidFill>
                  <a:srgbClr val="6AA84F"/>
                </a:solidFill>
                <a:latin typeface="Proxima Nova"/>
                <a:ea typeface="Proxima Nova"/>
                <a:cs typeface="Proxima Nova"/>
                <a:sym typeface="Proxima Nova"/>
              </a:rPr>
              <a:t>Segundo paso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Font typeface="Proxima Nova"/>
              <a:buNone/>
            </a:pPr>
            <a:r>
              <a:t/>
            </a:r>
            <a:endParaRPr sz="4800">
              <a:solidFill>
                <a:srgbClr val="6AA84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0" name="Shape 13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fld id="{00000000-1234-1234-1234-123412341234}" type="slidenum">
              <a:rPr lang="es-419"/>
              <a:t>‹#›</a:t>
            </a:fld>
          </a:p>
        </p:txBody>
      </p:sp>
      <p:pic>
        <p:nvPicPr>
          <p:cNvPr id="131" name="Shape 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4250" y="1288625"/>
            <a:ext cx="3300350" cy="250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Shape 1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18100" y="971550"/>
            <a:ext cx="3474475" cy="211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Shape 1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18100" y="3196050"/>
            <a:ext cx="3474475" cy="174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 txBox="1"/>
          <p:nvPr/>
        </p:nvSpPr>
        <p:spPr>
          <a:xfrm>
            <a:off x="394250" y="0"/>
            <a:ext cx="8560500" cy="144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ct val="25000"/>
              <a:buFont typeface="Proxima Nova"/>
              <a:buNone/>
            </a:pPr>
            <a:r>
              <a:rPr lang="es-419" sz="4800">
                <a:solidFill>
                  <a:srgbClr val="6AA84F"/>
                </a:solidFill>
                <a:latin typeface="Proxima Nova"/>
                <a:ea typeface="Proxima Nova"/>
                <a:cs typeface="Proxima Nova"/>
                <a:sym typeface="Proxima Nova"/>
              </a:rPr>
              <a:t>Tercer paso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ct val="25000"/>
              <a:buFont typeface="Proxima Nova"/>
              <a:buNone/>
            </a:pPr>
            <a:r>
              <a:rPr lang="es-419" sz="3600">
                <a:solidFill>
                  <a:srgbClr val="6AA84F"/>
                </a:solidFill>
                <a:latin typeface="Proxima Nova"/>
                <a:ea typeface="Proxima Nova"/>
                <a:cs typeface="Proxima Nova"/>
                <a:sym typeface="Proxima Nova"/>
              </a:rPr>
              <a:t>Deployment Script</a:t>
            </a:r>
          </a:p>
        </p:txBody>
      </p:sp>
      <p:sp>
        <p:nvSpPr>
          <p:cNvPr id="139" name="Shape 13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fld id="{00000000-1234-1234-1234-123412341234}" type="slidenum">
              <a:rPr lang="es-419"/>
              <a:t>‹#›</a:t>
            </a:fld>
          </a:p>
        </p:txBody>
      </p:sp>
      <p:pic>
        <p:nvPicPr>
          <p:cNvPr id="140" name="Shape 140"/>
          <p:cNvPicPr preferRelativeResize="0"/>
          <p:nvPr/>
        </p:nvPicPr>
        <p:blipFill rotWithShape="1">
          <a:blip r:embed="rId3">
            <a:alphaModFix/>
          </a:blip>
          <a:srcRect b="6274" l="41721" r="5633" t="6213"/>
          <a:stretch/>
        </p:blipFill>
        <p:spPr>
          <a:xfrm>
            <a:off x="5735725" y="1856900"/>
            <a:ext cx="2321250" cy="297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Shape 1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0000" y="1376600"/>
            <a:ext cx="4604274" cy="345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Shape 1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16200" y="43000"/>
            <a:ext cx="1704950" cy="1704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